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9" r:id="rId4"/>
    <p:sldId id="260" r:id="rId5"/>
    <p:sldId id="262" r:id="rId6"/>
    <p:sldId id="257" r:id="rId7"/>
    <p:sldId id="264" r:id="rId8"/>
    <p:sldId id="268" r:id="rId9"/>
    <p:sldId id="263" r:id="rId10"/>
    <p:sldId id="25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69600"/>
            <a:ext cx="741682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«Зимний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народный календарь. Святки. Колядки.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Ряженья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2509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879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4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442"/>
            <a:ext cx="8784976" cy="52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106" y="27856"/>
            <a:ext cx="83529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Ряженые ходили по дворам пели поздравительные песни и колядки.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1179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89"/>
            <a:ext cx="5975654" cy="39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02506"/>
            <a:ext cx="4559868" cy="445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26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16632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039962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Праздник святки длился две недели начинаясь в Рождественский сочельник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(6 января)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завершались в день Крещения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(19 января)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764" y="3102065"/>
            <a:ext cx="4555468" cy="34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5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739" y="476672"/>
            <a:ext cx="816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Святочные обряды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7875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Обряд «Славление Христа»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Обряд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Посевание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Обряд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4168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ОБРЯД «СЛАВЛЕНИЕ ХРИСТА»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8506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Славление Христа (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Христославление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) – святочный обряд, который символизирует рождение Иисуса Христа.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5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225" y="319009"/>
            <a:ext cx="813125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Главный атрибут шествия – рождественская звезда.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25" y="1642448"/>
            <a:ext cx="7563663" cy="504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6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77281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4701"/>
            <a:ext cx="4248472" cy="42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boombob.ru/img/picture/Dec/12/e6172d455b10508dda8d8737cf8b781c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041" y="234103"/>
            <a:ext cx="4385388" cy="58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9366" y="2636912"/>
            <a:ext cx="776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Обряд «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Колядование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665"/>
            <a:ext cx="861591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31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8294" y="404664"/>
            <a:ext cx="7627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Обряд - «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Посевание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8997"/>
            <a:ext cx="6840760" cy="496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4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100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18</cp:revision>
  <dcterms:created xsi:type="dcterms:W3CDTF">2016-12-07T13:53:05Z</dcterms:created>
  <dcterms:modified xsi:type="dcterms:W3CDTF">2022-01-30T11:53:37Z</dcterms:modified>
</cp:coreProperties>
</file>